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4" r:id="rId5"/>
    <p:sldId id="260" r:id="rId6"/>
    <p:sldId id="263" r:id="rId7"/>
    <p:sldId id="281" r:id="rId8"/>
    <p:sldId id="267" r:id="rId9"/>
    <p:sldId id="277" r:id="rId10"/>
    <p:sldId id="278" r:id="rId11"/>
    <p:sldId id="279" r:id="rId12"/>
    <p:sldId id="280" r:id="rId13"/>
    <p:sldId id="261" r:id="rId14"/>
    <p:sldId id="262" r:id="rId15"/>
    <p:sldId id="265" r:id="rId16"/>
    <p:sldId id="272" r:id="rId17"/>
    <p:sldId id="266" r:id="rId18"/>
    <p:sldId id="268" r:id="rId19"/>
    <p:sldId id="273" r:id="rId20"/>
    <p:sldId id="274" r:id="rId21"/>
    <p:sldId id="269" r:id="rId22"/>
    <p:sldId id="275" r:id="rId23"/>
    <p:sldId id="270" r:id="rId24"/>
    <p:sldId id="276" r:id="rId25"/>
    <p:sldId id="27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860D1-5A1E-46A6-B53F-31584C600601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E3FED-7ED6-4234-AEC5-50CFAA55261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75E90-26B2-4F8E-9B94-0F6D818B982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233B1E-F120-49A5-8FAC-951FB615C25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E3FED-7ED6-4234-AEC5-50CFAA55261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AFF27-E184-43DD-AC1E-22FB64578B4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DC2E0-2A58-427D-A535-2AD73CC26F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Song of the Day</a:t>
            </a:r>
            <a:endParaRPr lang="en-US" dirty="0"/>
          </a:p>
        </p:txBody>
      </p:sp>
      <p:pic>
        <p:nvPicPr>
          <p:cNvPr id="4" name="Content Placeholder 3" descr="ccr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295400"/>
            <a:ext cx="3276600" cy="3276600"/>
          </a:xfrm>
        </p:spPr>
      </p:pic>
      <p:pic>
        <p:nvPicPr>
          <p:cNvPr id="5" name="Picture 4" descr="ccr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38600" y="3493213"/>
            <a:ext cx="4066857" cy="28787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67200" y="1295400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Creedence</a:t>
            </a:r>
            <a:r>
              <a:rPr lang="en-US" sz="2400" dirty="0" smtClean="0"/>
              <a:t> Clearwater Revival</a:t>
            </a:r>
          </a:p>
          <a:p>
            <a:endParaRPr lang="en-US" sz="2400" dirty="0"/>
          </a:p>
          <a:p>
            <a:r>
              <a:rPr lang="en-US" sz="2400" dirty="0" smtClean="0"/>
              <a:t>“Fortunate Son”</a:t>
            </a:r>
          </a:p>
          <a:p>
            <a:endParaRPr lang="en-US" sz="2400" dirty="0"/>
          </a:p>
          <a:p>
            <a:r>
              <a:rPr lang="en-US" sz="2400" dirty="0" smtClean="0"/>
              <a:t>Released in 1969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What caused the Cuban Missile Crisis?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was the effect of the Gulf of Tonkin resolution?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Why did the Soviet Union order construction of the Berlin Wall?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 LBJ Defeats Goldwater</a:t>
            </a:r>
            <a:endParaRPr lang="en-US" dirty="0"/>
          </a:p>
        </p:txBody>
      </p:sp>
      <p:pic>
        <p:nvPicPr>
          <p:cNvPr id="4" name="Content Placeholder 3" descr="1964elect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52600" y="1676400"/>
            <a:ext cx="5588000" cy="3250163"/>
          </a:xfrm>
        </p:spPr>
      </p:pic>
      <p:sp>
        <p:nvSpPr>
          <p:cNvPr id="5" name="TextBox 4"/>
          <p:cNvSpPr txBox="1"/>
          <p:nvPr/>
        </p:nvSpPr>
        <p:spPr>
          <a:xfrm>
            <a:off x="990600" y="5334000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Barry Goldwater (R- Arizona) vs. Lyndon Johnson (D- Texas)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 LBJ Defeats Goldwater</a:t>
            </a:r>
            <a:endParaRPr lang="en-US" dirty="0"/>
          </a:p>
        </p:txBody>
      </p:sp>
      <p:pic>
        <p:nvPicPr>
          <p:cNvPr id="4" name="Content Placeholder 3" descr="goldwater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600200"/>
            <a:ext cx="2743200" cy="4048074"/>
          </a:xfrm>
        </p:spPr>
      </p:pic>
      <p:pic>
        <p:nvPicPr>
          <p:cNvPr id="5" name="Picture 4" descr="goldwater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1600200"/>
            <a:ext cx="4038600" cy="40566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Barry Goldwater</a:t>
            </a:r>
            <a:endParaRPr lang="en-US" dirty="0"/>
          </a:p>
        </p:txBody>
      </p:sp>
      <p:pic>
        <p:nvPicPr>
          <p:cNvPr id="4" name="Content Placeholder 3" descr="goldwater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14400" y="1828800"/>
            <a:ext cx="2819400" cy="4198454"/>
          </a:xfrm>
        </p:spPr>
      </p:pic>
      <p:sp>
        <p:nvSpPr>
          <p:cNvPr id="5" name="TextBox 4"/>
          <p:cNvSpPr txBox="1"/>
          <p:nvPr/>
        </p:nvSpPr>
        <p:spPr>
          <a:xfrm>
            <a:off x="4191000" y="1676400"/>
            <a:ext cx="4419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“I would remind you that extremism in the defense of liberty is no vice! And let me remind you also that moderation in the pursuit of justice is no virtue!”</a:t>
            </a:r>
          </a:p>
          <a:p>
            <a:endParaRPr lang="en-US" b="1" dirty="0" smtClean="0"/>
          </a:p>
          <a:p>
            <a:r>
              <a:rPr lang="en-US" b="1" dirty="0" smtClean="0"/>
              <a:t>“I could have ended the war in a month. I could have made North Vietnam look like a mud puddle.”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b="1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 descr="reagan19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4038600"/>
            <a:ext cx="3181350" cy="2492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Lyndon B. Johnson</a:t>
            </a:r>
            <a:endParaRPr lang="en-US" dirty="0"/>
          </a:p>
        </p:txBody>
      </p:sp>
      <p:pic>
        <p:nvPicPr>
          <p:cNvPr id="4" name="Content Placeholder 3" descr="lbj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76600" y="1371600"/>
            <a:ext cx="2209591" cy="2937752"/>
          </a:xfrm>
        </p:spPr>
      </p:pic>
      <p:pic>
        <p:nvPicPr>
          <p:cNvPr id="5" name="Picture 4" descr="johnsontreatment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2209800"/>
            <a:ext cx="2647714" cy="3396563"/>
          </a:xfrm>
          <a:prstGeom prst="rect">
            <a:avLst/>
          </a:prstGeom>
        </p:spPr>
      </p:pic>
      <p:pic>
        <p:nvPicPr>
          <p:cNvPr id="6" name="Picture 5" descr="johnsontreatment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2133600"/>
            <a:ext cx="2667000" cy="38018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11. LBJ Defeats Goldwater</a:t>
            </a:r>
            <a:endParaRPr lang="en-US" dirty="0"/>
          </a:p>
        </p:txBody>
      </p:sp>
      <p:pic>
        <p:nvPicPr>
          <p:cNvPr id="4" name="Content Placeholder 3" descr="1964electoralmap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981200"/>
            <a:ext cx="5092486" cy="3105174"/>
          </a:xfrm>
        </p:spPr>
      </p:pic>
      <p:sp>
        <p:nvSpPr>
          <p:cNvPr id="6" name="TextBox 5"/>
          <p:cNvSpPr txBox="1"/>
          <p:nvPr/>
        </p:nvSpPr>
        <p:spPr>
          <a:xfrm>
            <a:off x="5867400" y="1752600"/>
            <a:ext cx="2895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In one of the biggest electoral blowouts of all time, Johnson wins reelection over Goldwater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Johnson’s victory paves the way for Medicare and the Voting Rights Act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It also leads to greater escalation of the Vietnam War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12. American Troops in Vietnam</a:t>
            </a:r>
            <a:endParaRPr lang="en-US" dirty="0"/>
          </a:p>
        </p:txBody>
      </p:sp>
      <p:pic>
        <p:nvPicPr>
          <p:cNvPr id="4" name="Content Placeholder 3" descr="vietnam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1524000"/>
            <a:ext cx="3733799" cy="2598102"/>
          </a:xfrm>
        </p:spPr>
      </p:pic>
      <p:pic>
        <p:nvPicPr>
          <p:cNvPr id="5" name="Picture 4" descr="vietnam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05400" y="1242596"/>
            <a:ext cx="2971800" cy="28805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4343400"/>
            <a:ext cx="8153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By the end of 1965, there are almost 200,000 American troops in Vietnam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American forces rain down bombs on North Vietnamese positions, deploy napalm and Agent Orange on the countryside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Vietnamese forces fight a guerrilla war, hiding in the jungles and taking shots at the Americans in the night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Guerrilla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 type of warfare that focuses on organizing in small units, depending on the support of the local population, as well as taking advantage of terrain more accommodating of small units.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1969</a:t>
            </a:r>
            <a:endParaRPr lang="en-US" dirty="0"/>
          </a:p>
        </p:txBody>
      </p:sp>
      <p:pic>
        <p:nvPicPr>
          <p:cNvPr id="4" name="Content Placeholder 3" descr="nixon1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495800" y="4038600"/>
            <a:ext cx="3630560" cy="2501052"/>
          </a:xfrm>
        </p:spPr>
      </p:pic>
      <p:pic>
        <p:nvPicPr>
          <p:cNvPr id="5" name="Picture 4" descr="sboilspill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1295400"/>
            <a:ext cx="3352800" cy="2592832"/>
          </a:xfrm>
          <a:prstGeom prst="rect">
            <a:avLst/>
          </a:prstGeom>
        </p:spPr>
      </p:pic>
      <p:pic>
        <p:nvPicPr>
          <p:cNvPr id="6" name="Picture 5" descr="sboilspill2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" y="3962400"/>
            <a:ext cx="3085791" cy="2302474"/>
          </a:xfrm>
          <a:prstGeom prst="rect">
            <a:avLst/>
          </a:prstGeom>
        </p:spPr>
      </p:pic>
      <p:pic>
        <p:nvPicPr>
          <p:cNvPr id="7" name="Picture 6" descr="ik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0" y="1524000"/>
            <a:ext cx="2152650" cy="2124075"/>
          </a:xfrm>
          <a:prstGeom prst="rect">
            <a:avLst/>
          </a:prstGeom>
        </p:spPr>
      </p:pic>
      <p:pic>
        <p:nvPicPr>
          <p:cNvPr id="8" name="Picture 7" descr="woodstock2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72200" y="1752600"/>
            <a:ext cx="2619048" cy="1742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lephantcharge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838200"/>
            <a:ext cx="4018859" cy="2971800"/>
          </a:xfrm>
        </p:spPr>
      </p:pic>
      <p:pic>
        <p:nvPicPr>
          <p:cNvPr id="5" name="Picture 4" descr="tig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838200"/>
            <a:ext cx="4426679" cy="2945753"/>
          </a:xfrm>
          <a:prstGeom prst="rect">
            <a:avLst/>
          </a:prstGeom>
        </p:spPr>
      </p:pic>
      <p:pic>
        <p:nvPicPr>
          <p:cNvPr id="6" name="Picture 5" descr="americaflag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66800" y="4953000"/>
            <a:ext cx="2704762" cy="1685714"/>
          </a:xfrm>
          <a:prstGeom prst="rect">
            <a:avLst/>
          </a:prstGeom>
        </p:spPr>
      </p:pic>
      <p:pic>
        <p:nvPicPr>
          <p:cNvPr id="7" name="Picture 6" descr="vietnam7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86400" y="4876800"/>
            <a:ext cx="2813726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13. The Draft Expands</a:t>
            </a:r>
            <a:endParaRPr lang="en-US" dirty="0"/>
          </a:p>
        </p:txBody>
      </p:sp>
      <p:pic>
        <p:nvPicPr>
          <p:cNvPr id="4" name="Content Placeholder 3" descr="uncles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143000"/>
            <a:ext cx="2314575" cy="3062361"/>
          </a:xfrm>
        </p:spPr>
      </p:pic>
      <p:pic>
        <p:nvPicPr>
          <p:cNvPr id="5" name="Picture 4" descr="draft69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4343400"/>
            <a:ext cx="2247676" cy="219985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5600" y="1524000"/>
            <a:ext cx="5867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Increased fighting in Vietnam required more troops than the number of people volunteering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Over 1.5 million men were drafted into military service during the Vietnam War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Many resisted the draft by burning their draft cards or fleeing to Canada</a:t>
            </a:r>
          </a:p>
        </p:txBody>
      </p:sp>
      <p:pic>
        <p:nvPicPr>
          <p:cNvPr id="7" name="Picture 6" descr="burndraftcar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6200" y="4191832"/>
            <a:ext cx="3663012" cy="2437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 with a Partner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you think that the draft is fair?</a:t>
            </a:r>
          </a:p>
          <a:p>
            <a:r>
              <a:rPr lang="en-US" dirty="0" smtClean="0"/>
              <a:t>Do you think that a military draft would make us more or less likely to go to war?</a:t>
            </a:r>
          </a:p>
          <a:p>
            <a:r>
              <a:rPr lang="en-US" dirty="0" smtClean="0"/>
              <a:t>What do you think would happen if the draft were reinstated today for Afghanistan?</a:t>
            </a:r>
          </a:p>
          <a:p>
            <a:r>
              <a:rPr lang="en-US" dirty="0" smtClean="0"/>
              <a:t>If you were drafted, would you consider fleeing to Canada or Mexico</a:t>
            </a:r>
            <a:r>
              <a:rPr lang="en-US" dirty="0" smtClean="0"/>
              <a:t>?</a:t>
            </a:r>
          </a:p>
          <a:p>
            <a:r>
              <a:rPr lang="en-US" dirty="0" smtClean="0"/>
              <a:t>Do you think that women should be drafted?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14. Anti-War Protests Begin</a:t>
            </a:r>
            <a:endParaRPr lang="en-US" dirty="0"/>
          </a:p>
        </p:txBody>
      </p:sp>
      <p:pic>
        <p:nvPicPr>
          <p:cNvPr id="4" name="Content Placeholder 3" descr="vietnamprotes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447800"/>
            <a:ext cx="3796784" cy="2895601"/>
          </a:xfrm>
        </p:spPr>
      </p:pic>
      <p:pic>
        <p:nvPicPr>
          <p:cNvPr id="5" name="Picture 4" descr="flowerpower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447800"/>
            <a:ext cx="3633514" cy="29213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44958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Americans see the horrific images on television every night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Fears of being drafted spur many young people to protest the war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Millions of Americans take to the streets to protest American involvement in Vietnam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Muhammad Ali</a:t>
            </a:r>
            <a:endParaRPr lang="en-US" dirty="0"/>
          </a:p>
        </p:txBody>
      </p:sp>
      <p:pic>
        <p:nvPicPr>
          <p:cNvPr id="4" name="Content Placeholder 3" descr="ali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" y="1219200"/>
            <a:ext cx="2895600" cy="2895600"/>
          </a:xfrm>
        </p:spPr>
      </p:pic>
      <p:pic>
        <p:nvPicPr>
          <p:cNvPr id="5" name="Picture 4" descr="ali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1295400"/>
            <a:ext cx="3171543" cy="28369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44196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In 1966, Ali declared himself a “conscientious objector” to the war in Vietnam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He refused to fight for a country that he believed viewed blacks as second-class citizens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He was arrested, and sentenced to five years in prison.  His conviction was later overturned but he was stripped of his boxing title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15. Hawks and Doves</a:t>
            </a:r>
            <a:endParaRPr lang="en-US" dirty="0"/>
          </a:p>
        </p:txBody>
      </p:sp>
      <p:pic>
        <p:nvPicPr>
          <p:cNvPr id="4" name="Content Placeholder 3" descr="hawk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272679"/>
            <a:ext cx="2819400" cy="2987529"/>
          </a:xfrm>
        </p:spPr>
      </p:pic>
      <p:pic>
        <p:nvPicPr>
          <p:cNvPr id="5" name="Picture 4" descr="dov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800000" flipV="1">
            <a:off x="4724399" y="2773298"/>
            <a:ext cx="2819133" cy="30086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47244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“Hawks”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Hard-Line anti-communist  war supporters</a:t>
            </a:r>
            <a:endParaRPr lang="en-US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962400" y="1447800"/>
            <a:ext cx="4953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“Doves”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Opponents of the war who advocated a peaceful solution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 Sometimes unfairly called communist sympathizers</a:t>
            </a:r>
            <a:endParaRPr lang="en-US" u="sng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57200" y="5867400"/>
            <a:ext cx="815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This terminology is still used today as recently as the Iraq War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Nixon Finally Wins</a:t>
            </a:r>
            <a:endParaRPr lang="en-US" dirty="0"/>
          </a:p>
        </p:txBody>
      </p:sp>
      <p:pic>
        <p:nvPicPr>
          <p:cNvPr id="4" name="Content Placeholder 3" descr="nixon2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676400"/>
            <a:ext cx="5838606" cy="48027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ippi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05001" y="895675"/>
            <a:ext cx="4605226" cy="5124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nixon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533400"/>
            <a:ext cx="3924414" cy="54941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cartmanhippi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76400" y="1371600"/>
            <a:ext cx="5271247" cy="3733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0003175">
            <a:off x="685800" y="2130425"/>
            <a:ext cx="7772400" cy="1470025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Quiz Time!!!</a:t>
            </a:r>
            <a:endParaRPr lang="en-US" sz="9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What is Domino Theory?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What was the name of the United States policy that stated that we would not allow any other nations to turn communist?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601</Words>
  <Application>Microsoft Office PowerPoint</Application>
  <PresentationFormat>On-screen Show (4:3)</PresentationFormat>
  <Paragraphs>86</Paragraphs>
  <Slides>25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Song of the Day</vt:lpstr>
      <vt:lpstr>1969</vt:lpstr>
      <vt:lpstr>Nixon Finally Wins</vt:lpstr>
      <vt:lpstr>Slide 4</vt:lpstr>
      <vt:lpstr>Slide 5</vt:lpstr>
      <vt:lpstr>Slide 6</vt:lpstr>
      <vt:lpstr>Quiz Time!!!</vt:lpstr>
      <vt:lpstr>Question 1</vt:lpstr>
      <vt:lpstr>Question 2</vt:lpstr>
      <vt:lpstr>Question 3</vt:lpstr>
      <vt:lpstr>Question 4</vt:lpstr>
      <vt:lpstr>Question 5</vt:lpstr>
      <vt:lpstr>11. LBJ Defeats Goldwater</vt:lpstr>
      <vt:lpstr>11. LBJ Defeats Goldwater</vt:lpstr>
      <vt:lpstr>Barry Goldwater</vt:lpstr>
      <vt:lpstr>Lyndon B. Johnson</vt:lpstr>
      <vt:lpstr>11. LBJ Defeats Goldwater</vt:lpstr>
      <vt:lpstr>12. American Troops in Vietnam</vt:lpstr>
      <vt:lpstr>Guerrilla War</vt:lpstr>
      <vt:lpstr>Slide 20</vt:lpstr>
      <vt:lpstr>13. The Draft Expands</vt:lpstr>
      <vt:lpstr>Discuss with a Partner</vt:lpstr>
      <vt:lpstr>14. Anti-War Protests Begin</vt:lpstr>
      <vt:lpstr>Muhammad Ali</vt:lpstr>
      <vt:lpstr>15. Hawks and Doves</vt:lpstr>
    </vt:vector>
  </TitlesOfParts>
  <Company>Hillsboro School Distreict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frenzelr</dc:creator>
  <cp:lastModifiedBy>frenzelr</cp:lastModifiedBy>
  <cp:revision>47</cp:revision>
  <dcterms:created xsi:type="dcterms:W3CDTF">2012-04-20T19:12:40Z</dcterms:created>
  <dcterms:modified xsi:type="dcterms:W3CDTF">2012-04-23T22:41:12Z</dcterms:modified>
</cp:coreProperties>
</file>